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63" r:id="rId5"/>
    <p:sldId id="257" r:id="rId6"/>
    <p:sldId id="264" r:id="rId7"/>
    <p:sldId id="265" r:id="rId8"/>
    <p:sldId id="266" r:id="rId9"/>
    <p:sldId id="268" r:id="rId10"/>
    <p:sldId id="270" r:id="rId11"/>
    <p:sldId id="267" r:id="rId12"/>
    <p:sldId id="271" r:id="rId13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1C650EBB-1DE3-49F3-A66B-7B6AEFDDE7C7}">
          <p14:sldIdLst>
            <p14:sldId id="263"/>
            <p14:sldId id="257"/>
            <p14:sldId id="264"/>
            <p14:sldId id="265"/>
            <p14:sldId id="266"/>
            <p14:sldId id="268"/>
            <p14:sldId id="270"/>
          </p14:sldIdLst>
        </p14:section>
        <p14:section name="Section sans titre" id="{4E3252C6-E92A-4A31-88DF-8194ABEBDC3B}">
          <p14:sldIdLst>
            <p14:sldId id="267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79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E60D4F9-74AA-415F-8042-CF2A87B2A64F}" type="datetime1">
              <a:rPr lang="fr-FR" smtClean="0"/>
              <a:t>25/06/2022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BDC6024-2298-4112-BE31-FB57B6CCC18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8402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jpg>
</file>

<file path=ppt/media/image4.jp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002C429-7168-425C-BD8F-976525D26841}" type="datetime1">
              <a:rPr lang="fr-FR" noProof="0" smtClean="0"/>
              <a:t>25/06/2022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96BF7A0-DF76-46CF-A073-73201CF22727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27188374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96BF7A0-DF76-46CF-A073-73201CF22727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09299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96BF7A0-DF76-46CF-A073-73201CF22727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5786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orme libre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orme libre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orme libre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orme libre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rtlCol="0" anchor="b">
            <a:normAutofit/>
          </a:bodyPr>
          <a:lstStyle>
            <a:lvl1pPr algn="r">
              <a:defRPr sz="80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rtlCol="0"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 rtlCol="0"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fld id="{77DCF9F0-4CFF-4823-A90A-6997130DB3DA}" type="datetime1">
              <a:rPr lang="fr-FR" noProof="0" smtClean="0"/>
              <a:t>25/06/2022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 rtlCol="0"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25" name="Étoile à 5 branches 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685780" y="4702923"/>
            <a:ext cx="10394728" cy="682472"/>
          </a:xfrm>
        </p:spPr>
        <p:txBody>
          <a:bodyPr rtlCol="0"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A006F6B-5175-4789-9A73-32782A44D882}" type="datetime1">
              <a:rPr lang="fr-FR" noProof="0" smtClean="0"/>
              <a:t>25/06/2022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rtlCol="0" anchor="ctr">
            <a:normAutofit/>
          </a:bodyPr>
          <a:lstStyle>
            <a:lvl1pPr algn="ctr">
              <a:defRPr sz="48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685779" y="4106333"/>
            <a:ext cx="10394729" cy="1273606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C44ECB-E7A7-47A8-977C-9140B659AFDD}" type="datetime1">
              <a:rPr lang="fr-FR" noProof="0" smtClean="0"/>
              <a:t>25/06/2022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121732" y="685800"/>
            <a:ext cx="9525020" cy="2916704"/>
          </a:xfrm>
        </p:spPr>
        <p:txBody>
          <a:bodyPr rtlCol="0" anchor="ctr">
            <a:normAutofit/>
          </a:bodyPr>
          <a:lstStyle>
            <a:lvl1pPr algn="ctr">
              <a:defRPr sz="4800"/>
            </a:lvl1pPr>
          </a:lstStyle>
          <a:p>
            <a:pPr rtl="0"/>
            <a:r>
              <a:rPr lang="fr-FR" noProof="0"/>
              <a:t>Modifiez le style du titre du masque</a:t>
            </a:r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3" hasCustomPrompt="1"/>
          </p:nvPr>
        </p:nvSpPr>
        <p:spPr>
          <a:xfrm>
            <a:off x="1550264" y="3610032"/>
            <a:ext cx="8667956" cy="377768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685801" y="4106334"/>
            <a:ext cx="10396882" cy="1268252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9A417B-E653-468A-B8E7-DB502C0EF3B9}" type="datetime1">
              <a:rPr lang="fr-FR" noProof="0" smtClean="0"/>
              <a:t>25/06/2022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13" name="Zone de texte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fr-FR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Zone de texte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fr-FR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professionn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685800" y="4247468"/>
            <a:ext cx="10394707" cy="1140644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CF2129-B427-4521-8087-8DD121BD73A3}" type="datetime1">
              <a:rPr lang="fr-FR" noProof="0" smtClean="0"/>
              <a:t>25/06/2022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7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685802" y="2063395"/>
            <a:ext cx="33101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8" name="Espace réservé du texte 3"/>
          <p:cNvSpPr>
            <a:spLocks noGrp="1"/>
          </p:cNvSpPr>
          <p:nvPr>
            <p:ph type="body" sz="half" idx="15" hasCustomPrompt="1"/>
          </p:nvPr>
        </p:nvSpPr>
        <p:spPr>
          <a:xfrm>
            <a:off x="685802" y="2639658"/>
            <a:ext cx="3310128" cy="273492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9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234622" y="2063395"/>
            <a:ext cx="33101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10" name="Espace réservé du texte 3"/>
          <p:cNvSpPr>
            <a:spLocks noGrp="1"/>
          </p:cNvSpPr>
          <p:nvPr>
            <p:ph type="body" sz="half" idx="16" hasCustomPrompt="1"/>
          </p:nvPr>
        </p:nvSpPr>
        <p:spPr>
          <a:xfrm>
            <a:off x="4234621" y="2639658"/>
            <a:ext cx="3310128" cy="273492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770380" y="2063395"/>
            <a:ext cx="33101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7" hasCustomPrompt="1"/>
          </p:nvPr>
        </p:nvSpPr>
        <p:spPr>
          <a:xfrm>
            <a:off x="7770380" y="2639658"/>
            <a:ext cx="3310128" cy="273492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E624F3-60A5-4CB4-A740-4C5BE1EB4855}" type="datetime1">
              <a:rPr lang="fr-FR" noProof="0" smtClean="0"/>
              <a:t>25/06/2022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r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9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691840" y="3813025"/>
            <a:ext cx="33101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0" name="Espace réservé d’image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1" name="Espace réservé du texte 3"/>
          <p:cNvSpPr>
            <a:spLocks noGrp="1"/>
          </p:cNvSpPr>
          <p:nvPr>
            <p:ph type="body" sz="half" idx="18" hasCustomPrompt="1"/>
          </p:nvPr>
        </p:nvSpPr>
        <p:spPr>
          <a:xfrm>
            <a:off x="691840" y="4389287"/>
            <a:ext cx="3310128" cy="98529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2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237410" y="3813025"/>
            <a:ext cx="33101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23" name="Espace réservé d’image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4" name="Espace réservé du texte 3"/>
          <p:cNvSpPr>
            <a:spLocks noGrp="1"/>
          </p:cNvSpPr>
          <p:nvPr>
            <p:ph type="body" sz="half" idx="19" hasCustomPrompt="1"/>
          </p:nvPr>
        </p:nvSpPr>
        <p:spPr>
          <a:xfrm>
            <a:off x="4235999" y="4389286"/>
            <a:ext cx="3310128" cy="9853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5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768944" y="3813025"/>
            <a:ext cx="33101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26" name="Espace réservé d’image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7" name="Espace réservé du texte 3"/>
          <p:cNvSpPr>
            <a:spLocks noGrp="1"/>
          </p:cNvSpPr>
          <p:nvPr>
            <p:ph type="body" sz="half" idx="20" hasCustomPrompt="1"/>
          </p:nvPr>
        </p:nvSpPr>
        <p:spPr>
          <a:xfrm>
            <a:off x="7768819" y="4389284"/>
            <a:ext cx="3310128" cy="98530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CDAEC2-079A-4BA5-BA62-795F9CE4AF34}" type="datetime1">
              <a:rPr lang="fr-FR" noProof="0" smtClean="0"/>
              <a:t>25/06/2022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r">
              <a:defRPr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1" name="Espace réservé du texte vertical 2"/>
          <p:cNvSpPr>
            <a:spLocks noGrp="1"/>
          </p:cNvSpPr>
          <p:nvPr>
            <p:ph type="body" orient="vert" sz="quarter" idx="13" hasCustomPrompt="1"/>
          </p:nvPr>
        </p:nvSpPr>
        <p:spPr>
          <a:xfrm>
            <a:off x="685800" y="2063396"/>
            <a:ext cx="10394707" cy="3311190"/>
          </a:xfrm>
        </p:spPr>
        <p:txBody>
          <a:bodyPr vert="eaVert" rtlCol="0" anchor="t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E3E81A-9194-4EE2-9FAD-4BEFF83C11A8}" type="datetime1">
              <a:rPr lang="fr-FR" noProof="0" smtClean="0"/>
              <a:t>25/06/2022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8" name="Espace réservé du texte vertical 2"/>
          <p:cNvSpPr>
            <a:spLocks noGrp="1"/>
          </p:cNvSpPr>
          <p:nvPr>
            <p:ph type="body" orient="vert" sz="quarter" idx="13" hasCustomPrompt="1"/>
          </p:nvPr>
        </p:nvSpPr>
        <p:spPr>
          <a:xfrm>
            <a:off x="685800" y="685800"/>
            <a:ext cx="7904431" cy="4688785"/>
          </a:xfrm>
        </p:spPr>
        <p:txBody>
          <a:bodyPr vert="eaVert" rtlCol="0" anchor="t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F5AD229-1CC3-4CAA-9188-397895F7DC66}" type="datetime1">
              <a:rPr lang="fr-FR" noProof="0" smtClean="0"/>
              <a:t>25/06/2022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2" name="Espace réservé du contenu 2"/>
          <p:cNvSpPr>
            <a:spLocks noGrp="1"/>
          </p:cNvSpPr>
          <p:nvPr>
            <p:ph sz="quarter" idx="13" hasCustomPrompt="1"/>
          </p:nvPr>
        </p:nvSpPr>
        <p:spPr>
          <a:xfrm>
            <a:off x="685800" y="2063396"/>
            <a:ext cx="10394707" cy="3311189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E594CD3-01AF-40F8-9F1D-62F29F2F9B10}" type="datetime1">
              <a:rPr lang="fr-FR" noProof="0" smtClean="0"/>
              <a:t>25/06/2022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rtlCol="0" anchor="b">
            <a:normAutofit/>
          </a:bodyPr>
          <a:lstStyle>
            <a:lvl1pPr algn="l">
              <a:defRPr sz="54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685801" y="3742267"/>
            <a:ext cx="10394707" cy="1639614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B121E6-7E29-48CB-89CD-C8EDC897B5A5}" type="datetime1">
              <a:rPr lang="fr-FR" noProof="0" smtClean="0"/>
              <a:t>25/06/2022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2" name="Espace réservé du contenu 2"/>
          <p:cNvSpPr>
            <a:spLocks noGrp="1"/>
          </p:cNvSpPr>
          <p:nvPr>
            <p:ph sz="quarter" idx="13" hasCustomPrompt="1"/>
          </p:nvPr>
        </p:nvSpPr>
        <p:spPr>
          <a:xfrm>
            <a:off x="685800" y="2063396"/>
            <a:ext cx="5088714" cy="3311189"/>
          </a:xfrm>
        </p:spPr>
        <p:txBody>
          <a:bodyPr rtlCol="0" anchor="t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3" name="Espace réservé du contenu 3"/>
          <p:cNvSpPr>
            <a:spLocks noGrp="1"/>
          </p:cNvSpPr>
          <p:nvPr>
            <p:ph sz="quarter" idx="14" hasCustomPrompt="1"/>
          </p:nvPr>
        </p:nvSpPr>
        <p:spPr>
          <a:xfrm>
            <a:off x="5993971" y="2063396"/>
            <a:ext cx="5086538" cy="3311189"/>
          </a:xfrm>
        </p:spPr>
        <p:txBody>
          <a:bodyPr rtlCol="0" anchor="t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2498CF-D967-4829-A14B-7DF37DA167AA}" type="datetime1">
              <a:rPr lang="fr-FR" noProof="0" smtClean="0"/>
              <a:t>25/06/2022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918356" y="2063396"/>
            <a:ext cx="4856158" cy="679994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2" name="Espace réservé du contenu 3"/>
          <p:cNvSpPr>
            <a:spLocks noGrp="1"/>
          </p:cNvSpPr>
          <p:nvPr>
            <p:ph sz="quarter" idx="13" hasCustomPrompt="1"/>
          </p:nvPr>
        </p:nvSpPr>
        <p:spPr>
          <a:xfrm>
            <a:off x="685802" y="2861733"/>
            <a:ext cx="5088712" cy="2512852"/>
          </a:xfrm>
        </p:spPr>
        <p:txBody>
          <a:bodyPr rtlCol="0" anchor="t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218191" y="2063396"/>
            <a:ext cx="4864491" cy="679994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13" name="Espace réservé du contenu 5"/>
          <p:cNvSpPr>
            <a:spLocks noGrp="1"/>
          </p:cNvSpPr>
          <p:nvPr>
            <p:ph sz="quarter" idx="14" hasCustomPrompt="1"/>
          </p:nvPr>
        </p:nvSpPr>
        <p:spPr>
          <a:xfrm>
            <a:off x="5993969" y="2861733"/>
            <a:ext cx="5088713" cy="2512852"/>
          </a:xfrm>
        </p:spPr>
        <p:txBody>
          <a:bodyPr rtlCol="0" anchor="t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5ED8BCD-7E1D-479A-BD0E-9F921F6D9C51}" type="datetime1">
              <a:rPr lang="fr-FR" noProof="0" smtClean="0"/>
              <a:t>25/06/2022</a:t>
            </a:fld>
            <a:endParaRPr lang="fr-FR" noProof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77CFCE-C876-48AB-9AA2-0195BB49A687}" type="datetime1">
              <a:rPr lang="fr-FR" noProof="0" smtClean="0"/>
              <a:t>25/06/2022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CDDA5F-E1E0-43D2-954A-E764A500A681}" type="datetime1">
              <a:rPr lang="fr-FR" noProof="0" smtClean="0"/>
              <a:t>25/06/2022</a:t>
            </a:fld>
            <a:endParaRPr lang="fr-FR" noProof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rtlCol="0" anchor="b">
            <a:normAutofit/>
          </a:bodyPr>
          <a:lstStyle>
            <a:lvl1pPr algn="ctr"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Espace réservé du contenu 2"/>
          <p:cNvSpPr>
            <a:spLocks noGrp="1"/>
          </p:cNvSpPr>
          <p:nvPr>
            <p:ph sz="quarter" idx="13" hasCustomPrompt="1"/>
          </p:nvPr>
        </p:nvSpPr>
        <p:spPr>
          <a:xfrm>
            <a:off x="5046132" y="685800"/>
            <a:ext cx="6034375" cy="4688785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693642" y="2709052"/>
            <a:ext cx="4126861" cy="2665533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3BED78-7AE5-45F9-9147-619144049423}" type="datetime1">
              <a:rPr lang="fr-FR" noProof="0" smtClean="0"/>
              <a:t>25/06/2022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rtlCol="0" anchor="b">
            <a:normAutofit/>
          </a:bodyPr>
          <a:lstStyle>
            <a:lvl1pPr algn="ctr"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685801" y="2709052"/>
            <a:ext cx="6345301" cy="2362481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995B1F-A06F-4E95-8711-F52B0C341C67}" type="datetime1">
              <a:rPr lang="fr-FR" noProof="0" smtClean="0"/>
              <a:t>25/06/2022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e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orme libre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fld id="{982ABD77-1A1F-4F7B-AB06-A84697BA45CF}" type="datetime1">
              <a:rPr lang="fr-FR" noProof="0" smtClean="0"/>
              <a:t>25/06/2022</a:t>
            </a:fld>
            <a:endParaRPr lang="fr-FR" noProof="0"/>
          </a:p>
        </p:txBody>
      </p:sp>
      <p:sp>
        <p:nvSpPr>
          <p:cNvPr id="5" name="Espace réservé du pied de page 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Plan rapproché d’une cible">
            <a:extLst>
              <a:ext uri="{FF2B5EF4-FFF2-40B4-BE49-F238E27FC236}">
                <a16:creationId xmlns:a16="http://schemas.microsoft.com/office/drawing/2014/main" id="{F3227ED0-D5D4-4DDB-9F4E-B919EEF545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91" t="18080" b="53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9" name="Forme libre 9">
            <a:extLst>
              <a:ext uri="{FF2B5EF4-FFF2-40B4-BE49-F238E27FC236}">
                <a16:creationId xmlns:a16="http://schemas.microsoft.com/office/drawing/2014/main" id="{BE135C2E-C781-46AF-BE4C-9B57C07D9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8288" y="2698990"/>
            <a:ext cx="11338098" cy="3612111"/>
          </a:xfrm>
          <a:custGeom>
            <a:avLst/>
            <a:gdLst>
              <a:gd name="connsiteX0" fmla="*/ 0 w 11329257"/>
              <a:gd name="connsiteY0" fmla="*/ 1672253 h 3112578"/>
              <a:gd name="connsiteX1" fmla="*/ 11201741 w 11329257"/>
              <a:gd name="connsiteY1" fmla="*/ 0 h 3112578"/>
              <a:gd name="connsiteX2" fmla="*/ 11329257 w 11329257"/>
              <a:gd name="connsiteY2" fmla="*/ 2508571 h 3112578"/>
              <a:gd name="connsiteX3" fmla="*/ 0 w 11329257"/>
              <a:gd name="connsiteY3" fmla="*/ 3112578 h 3112578"/>
              <a:gd name="connsiteX4" fmla="*/ 0 w 11329257"/>
              <a:gd name="connsiteY4" fmla="*/ 1672253 h 3112578"/>
              <a:gd name="connsiteX0" fmla="*/ 8467 w 11329257"/>
              <a:gd name="connsiteY0" fmla="*/ 994919 h 3112578"/>
              <a:gd name="connsiteX1" fmla="*/ 11201741 w 11329257"/>
              <a:gd name="connsiteY1" fmla="*/ 0 h 3112578"/>
              <a:gd name="connsiteX2" fmla="*/ 11329257 w 11329257"/>
              <a:gd name="connsiteY2" fmla="*/ 2508571 h 3112578"/>
              <a:gd name="connsiteX3" fmla="*/ 0 w 11329257"/>
              <a:gd name="connsiteY3" fmla="*/ 3112578 h 3112578"/>
              <a:gd name="connsiteX4" fmla="*/ 8467 w 11329257"/>
              <a:gd name="connsiteY4" fmla="*/ 994919 h 3112578"/>
              <a:gd name="connsiteX0" fmla="*/ 814 w 11330070"/>
              <a:gd name="connsiteY0" fmla="*/ 732453 h 3112578"/>
              <a:gd name="connsiteX1" fmla="*/ 11202554 w 11330070"/>
              <a:gd name="connsiteY1" fmla="*/ 0 h 3112578"/>
              <a:gd name="connsiteX2" fmla="*/ 11330070 w 11330070"/>
              <a:gd name="connsiteY2" fmla="*/ 2508571 h 3112578"/>
              <a:gd name="connsiteX3" fmla="*/ 813 w 11330070"/>
              <a:gd name="connsiteY3" fmla="*/ 3112578 h 3112578"/>
              <a:gd name="connsiteX4" fmla="*/ 814 w 11330070"/>
              <a:gd name="connsiteY4" fmla="*/ 732453 h 3112578"/>
              <a:gd name="connsiteX0" fmla="*/ 375 w 11338098"/>
              <a:gd name="connsiteY0" fmla="*/ 622387 h 3112578"/>
              <a:gd name="connsiteX1" fmla="*/ 11210582 w 11338098"/>
              <a:gd name="connsiteY1" fmla="*/ 0 h 3112578"/>
              <a:gd name="connsiteX2" fmla="*/ 11338098 w 11338098"/>
              <a:gd name="connsiteY2" fmla="*/ 2508571 h 3112578"/>
              <a:gd name="connsiteX3" fmla="*/ 8841 w 11338098"/>
              <a:gd name="connsiteY3" fmla="*/ 3112578 h 3112578"/>
              <a:gd name="connsiteX4" fmla="*/ 375 w 11338098"/>
              <a:gd name="connsiteY4" fmla="*/ 622387 h 3112578"/>
              <a:gd name="connsiteX0" fmla="*/ 375 w 11338098"/>
              <a:gd name="connsiteY0" fmla="*/ 1020320 h 3510511"/>
              <a:gd name="connsiteX1" fmla="*/ 11176715 w 11338098"/>
              <a:gd name="connsiteY1" fmla="*/ 0 h 3510511"/>
              <a:gd name="connsiteX2" fmla="*/ 11338098 w 11338098"/>
              <a:gd name="connsiteY2" fmla="*/ 2906504 h 3510511"/>
              <a:gd name="connsiteX3" fmla="*/ 8841 w 11338098"/>
              <a:gd name="connsiteY3" fmla="*/ 3510511 h 3510511"/>
              <a:gd name="connsiteX4" fmla="*/ 375 w 11338098"/>
              <a:gd name="connsiteY4" fmla="*/ 1020320 h 3510511"/>
              <a:gd name="connsiteX0" fmla="*/ 375 w 11338098"/>
              <a:gd name="connsiteY0" fmla="*/ 664720 h 3510511"/>
              <a:gd name="connsiteX1" fmla="*/ 11176715 w 11338098"/>
              <a:gd name="connsiteY1" fmla="*/ 0 h 3510511"/>
              <a:gd name="connsiteX2" fmla="*/ 11338098 w 11338098"/>
              <a:gd name="connsiteY2" fmla="*/ 2906504 h 3510511"/>
              <a:gd name="connsiteX3" fmla="*/ 8841 w 11338098"/>
              <a:gd name="connsiteY3" fmla="*/ 3510511 h 3510511"/>
              <a:gd name="connsiteX4" fmla="*/ 375 w 11338098"/>
              <a:gd name="connsiteY4" fmla="*/ 664720 h 3510511"/>
              <a:gd name="connsiteX0" fmla="*/ 375 w 11338098"/>
              <a:gd name="connsiteY0" fmla="*/ 605454 h 3510511"/>
              <a:gd name="connsiteX1" fmla="*/ 11176715 w 11338098"/>
              <a:gd name="connsiteY1" fmla="*/ 0 h 3510511"/>
              <a:gd name="connsiteX2" fmla="*/ 11338098 w 11338098"/>
              <a:gd name="connsiteY2" fmla="*/ 2906504 h 3510511"/>
              <a:gd name="connsiteX3" fmla="*/ 8841 w 11338098"/>
              <a:gd name="connsiteY3" fmla="*/ 3510511 h 3510511"/>
              <a:gd name="connsiteX4" fmla="*/ 375 w 11338098"/>
              <a:gd name="connsiteY4" fmla="*/ 605454 h 3510511"/>
              <a:gd name="connsiteX0" fmla="*/ 375 w 11338098"/>
              <a:gd name="connsiteY0" fmla="*/ 707054 h 3612111"/>
              <a:gd name="connsiteX1" fmla="*/ 11176715 w 11338098"/>
              <a:gd name="connsiteY1" fmla="*/ 0 h 3612111"/>
              <a:gd name="connsiteX2" fmla="*/ 11338098 w 11338098"/>
              <a:gd name="connsiteY2" fmla="*/ 3008104 h 3612111"/>
              <a:gd name="connsiteX3" fmla="*/ 8841 w 11338098"/>
              <a:gd name="connsiteY3" fmla="*/ 3612111 h 3612111"/>
              <a:gd name="connsiteX4" fmla="*/ 375 w 11338098"/>
              <a:gd name="connsiteY4" fmla="*/ 707054 h 3612111"/>
              <a:gd name="connsiteX0" fmla="*/ 375 w 11338098"/>
              <a:gd name="connsiteY0" fmla="*/ 571588 h 3612111"/>
              <a:gd name="connsiteX1" fmla="*/ 11176715 w 11338098"/>
              <a:gd name="connsiteY1" fmla="*/ 0 h 3612111"/>
              <a:gd name="connsiteX2" fmla="*/ 11338098 w 11338098"/>
              <a:gd name="connsiteY2" fmla="*/ 3008104 h 3612111"/>
              <a:gd name="connsiteX3" fmla="*/ 8841 w 11338098"/>
              <a:gd name="connsiteY3" fmla="*/ 3612111 h 3612111"/>
              <a:gd name="connsiteX4" fmla="*/ 375 w 11338098"/>
              <a:gd name="connsiteY4" fmla="*/ 571588 h 3612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38098" h="3612111">
                <a:moveTo>
                  <a:pt x="375" y="571588"/>
                </a:moveTo>
                <a:lnTo>
                  <a:pt x="11176715" y="0"/>
                </a:lnTo>
                <a:lnTo>
                  <a:pt x="11338098" y="3008104"/>
                </a:lnTo>
                <a:lnTo>
                  <a:pt x="8841" y="3612111"/>
                </a:lnTo>
                <a:cubicBezTo>
                  <a:pt x="11663" y="2906225"/>
                  <a:pt x="-2447" y="1277474"/>
                  <a:pt x="375" y="571588"/>
                </a:cubicBezTo>
                <a:close/>
              </a:path>
            </a:pathLst>
          </a:custGeom>
          <a:solidFill>
            <a:schemeClr val="accent1">
              <a:alpha val="8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B1BFFF5-73A3-4C17-A6E0-B75A7B832B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21420000">
            <a:off x="496980" y="3221623"/>
            <a:ext cx="10264470" cy="1250066"/>
          </a:xfrm>
        </p:spPr>
        <p:txBody>
          <a:bodyPr rtlCol="0">
            <a:normAutofit fontScale="90000"/>
          </a:bodyPr>
          <a:lstStyle/>
          <a:p>
            <a:r>
              <a:rPr lang="fr-FR" dirty="0">
                <a:solidFill>
                  <a:schemeClr val="bg1"/>
                </a:solidFill>
              </a:rPr>
              <a:t>créer UN SERVEUR POUR &lt;/</a:t>
            </a:r>
            <a:r>
              <a:rPr lang="fr-FR" dirty="0" err="1">
                <a:solidFill>
                  <a:schemeClr val="bg1"/>
                </a:solidFill>
              </a:rPr>
              <a:t>tdev</a:t>
            </a:r>
            <a:r>
              <a:rPr lang="fr-FR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31" name="Étoile à 5 branches 12">
            <a:extLst>
              <a:ext uri="{FF2B5EF4-FFF2-40B4-BE49-F238E27FC236}">
                <a16:creationId xmlns:a16="http://schemas.microsoft.com/office/drawing/2014/main" id="{EB803A74-8E46-4CF3-B85A-2F618214C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16654F5-357D-42A7-B733-92954026D7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rot="21420000">
            <a:off x="784528" y="5262769"/>
            <a:ext cx="10271534" cy="494162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fr-FR" sz="2600" dirty="0">
                <a:solidFill>
                  <a:schemeClr val="bg1"/>
                </a:solidFill>
              </a:rPr>
              <a:t>Groupe 1 : la nouvelle génération</a:t>
            </a:r>
          </a:p>
        </p:txBody>
      </p:sp>
    </p:spTree>
    <p:extLst>
      <p:ext uri="{BB962C8B-B14F-4D97-AF65-F5344CB8AC3E}">
        <p14:creationId xmlns:p14="http://schemas.microsoft.com/office/powerpoint/2010/main" val="553558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Plan rapproché d’une cible">
            <a:extLst>
              <a:ext uri="{FF2B5EF4-FFF2-40B4-BE49-F238E27FC236}">
                <a16:creationId xmlns:a16="http://schemas.microsoft.com/office/drawing/2014/main" id="{76389C9F-6CBC-4FB9-8239-448DEEB3E2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91" t="2096" b="2129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4" name="Rectangle 10">
            <a:extLst>
              <a:ext uri="{FF2B5EF4-FFF2-40B4-BE49-F238E27FC236}">
                <a16:creationId xmlns:a16="http://schemas.microsoft.com/office/drawing/2014/main" id="{CC146B38-3E4E-4A67-91CF-55DBCC51B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rot="21420000">
            <a:off x="-153067" y="613608"/>
            <a:ext cx="8044107" cy="5638800"/>
          </a:xfrm>
          <a:custGeom>
            <a:avLst/>
            <a:gdLst/>
            <a:ahLst/>
            <a:cxnLst/>
            <a:rect l="l" t="t" r="r" b="b"/>
            <a:pathLst>
              <a:path w="8044107" h="5638800">
                <a:moveTo>
                  <a:pt x="8044107" y="0"/>
                </a:moveTo>
                <a:lnTo>
                  <a:pt x="8044107" y="5638800"/>
                </a:lnTo>
                <a:lnTo>
                  <a:pt x="0" y="5638800"/>
                </a:lnTo>
                <a:lnTo>
                  <a:pt x="295517" y="0"/>
                </a:lnTo>
                <a:close/>
              </a:path>
            </a:pathLst>
          </a:custGeom>
          <a:solidFill>
            <a:schemeClr val="accent1">
              <a:alpha val="8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380960B-6B4C-4ACA-8337-E57A84566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420000">
            <a:off x="486113" y="1220999"/>
            <a:ext cx="6851188" cy="1151965"/>
          </a:xfrm>
        </p:spPr>
        <p:txBody>
          <a:bodyPr rtlCol="0">
            <a:norm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8161376-ADC4-4086-88BE-06EF64EF36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 rot="21420000">
            <a:off x="587206" y="2448453"/>
            <a:ext cx="6859199" cy="2944652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  <a:buClrTx/>
            </a:pPr>
            <a:r>
              <a:rPr lang="fr-FR" sz="1800" dirty="0">
                <a:solidFill>
                  <a:schemeClr val="bg1"/>
                </a:solidFill>
              </a:rPr>
              <a:t>Qu’est ce que discord ?</a:t>
            </a:r>
          </a:p>
          <a:p>
            <a:pPr rtl="0">
              <a:lnSpc>
                <a:spcPct val="110000"/>
              </a:lnSpc>
              <a:buClrTx/>
            </a:pPr>
            <a:r>
              <a:rPr lang="fr-FR" sz="1800" dirty="0">
                <a:solidFill>
                  <a:schemeClr val="bg1"/>
                </a:solidFill>
              </a:rPr>
              <a:t>Présentation du réseau t-dev Community</a:t>
            </a:r>
          </a:p>
          <a:p>
            <a:pPr rtl="0">
              <a:lnSpc>
                <a:spcPct val="110000"/>
              </a:lnSpc>
              <a:buClrTx/>
            </a:pPr>
            <a:r>
              <a:rPr lang="fr-FR" sz="1800" dirty="0">
                <a:solidFill>
                  <a:schemeClr val="bg1"/>
                </a:solidFill>
              </a:rPr>
              <a:t>Les différents canaux du réseau </a:t>
            </a:r>
          </a:p>
          <a:p>
            <a:pPr rtl="0">
              <a:lnSpc>
                <a:spcPct val="110000"/>
              </a:lnSpc>
              <a:buClrTx/>
            </a:pPr>
            <a:r>
              <a:rPr lang="fr-FR" sz="1800" dirty="0">
                <a:solidFill>
                  <a:schemeClr val="bg1"/>
                </a:solidFill>
              </a:rPr>
              <a:t>Proposition de nouveaux canaux au réseau </a:t>
            </a:r>
          </a:p>
        </p:txBody>
      </p:sp>
    </p:spTree>
    <p:extLst>
      <p:ext uri="{BB962C8B-B14F-4D97-AF65-F5344CB8AC3E}">
        <p14:creationId xmlns:p14="http://schemas.microsoft.com/office/powerpoint/2010/main" val="971458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5675AF-48AD-AD5A-6E62-A47BEB46E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57DCE1BE-5BED-F24A-3296-61E80690D7D5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972210" y="2108201"/>
            <a:ext cx="7264923" cy="3064436"/>
          </a:xfrm>
        </p:spPr>
      </p:pic>
    </p:spTree>
    <p:extLst>
      <p:ext uri="{BB962C8B-B14F-4D97-AF65-F5344CB8AC3E}">
        <p14:creationId xmlns:p14="http://schemas.microsoft.com/office/powerpoint/2010/main" val="243636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CA48AC-E8F3-BA27-8D37-A4C638D01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5400" dirty="0">
                <a:solidFill>
                  <a:srgbClr val="FF0000"/>
                </a:solidFill>
              </a:rPr>
              <a:t>Qu’est ce que discord ?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28860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DDC98C-2ADB-F05D-1B5A-E17EF6252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5400" dirty="0">
                <a:solidFill>
                  <a:srgbClr val="FF0000"/>
                </a:solidFill>
              </a:rPr>
              <a:t>Présentation du réseau t-dev Community</a:t>
            </a:r>
            <a:br>
              <a:rPr lang="fr-FR" sz="5400" dirty="0">
                <a:solidFill>
                  <a:srgbClr val="FF0000"/>
                </a:solidFill>
              </a:rPr>
            </a:b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DCFCFD6-38B2-8C6F-2499-66E78F165C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8528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17322A-22CF-85BD-6D62-55970A9DF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643" y="685800"/>
            <a:ext cx="1770157" cy="2023252"/>
          </a:xfrm>
        </p:spPr>
        <p:txBody>
          <a:bodyPr/>
          <a:lstStyle/>
          <a:p>
            <a:endParaRPr lang="fr-FR" dirty="0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7CF2D5D6-F417-FAAF-9C7C-20B7F47E3BED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655833" y="494252"/>
            <a:ext cx="4880333" cy="488033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01B7386-7B5D-20E4-F60D-591BEB24E9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643" y="2709052"/>
            <a:ext cx="2074958" cy="2665533"/>
          </a:xfr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03129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766E99-7DC6-9B84-BE00-C1D767228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200" y="685800"/>
            <a:ext cx="5334000" cy="4284133"/>
          </a:xfrm>
        </p:spPr>
        <p:txBody>
          <a:bodyPr/>
          <a:lstStyle/>
          <a:p>
            <a:r>
              <a:rPr lang="fr-FR" sz="5400" dirty="0">
                <a:solidFill>
                  <a:srgbClr val="FF0000"/>
                </a:solidFill>
              </a:rPr>
              <a:t>Les différents canaux du </a:t>
            </a:r>
            <a:r>
              <a:rPr lang="fr-FR" sz="5400" dirty="0" err="1">
                <a:solidFill>
                  <a:srgbClr val="FF0000"/>
                </a:solidFill>
              </a:rPr>
              <a:t>reseau</a:t>
            </a:r>
            <a:r>
              <a:rPr lang="fr-FR" sz="5400" dirty="0">
                <a:solidFill>
                  <a:srgbClr val="FF0000"/>
                </a:solidFill>
              </a:rPr>
              <a:t> </a:t>
            </a:r>
            <a:br>
              <a:rPr lang="fr-FR" sz="5400" dirty="0">
                <a:solidFill>
                  <a:srgbClr val="FF0000"/>
                </a:solidFill>
              </a:rPr>
            </a:b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637A8DC-B2FB-B34F-B744-49D83BE6BB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1" y="5336161"/>
            <a:ext cx="10394707" cy="45719"/>
          </a:xfrm>
        </p:spPr>
        <p:txBody>
          <a:bodyPr>
            <a:normAutofit fontScale="25000" lnSpcReduction="20000"/>
          </a:bodyPr>
          <a:lstStyle/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DCD2AB0-1965-0FC7-BFDB-8CD70E35C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6487" y="0"/>
            <a:ext cx="2173029" cy="636693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37137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E4F2C0-1477-5327-5E0C-A9B1B5BC1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EA3624D9-3987-5D45-45B7-E4D01318425D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93641" y="685800"/>
            <a:ext cx="10387109" cy="4688785"/>
          </a:xfrm>
        </p:spPr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0CF1ED1-6698-5AF5-09C6-A14443EFA6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 flipH="1" flipV="1">
            <a:off x="355601" y="5374585"/>
            <a:ext cx="338042" cy="45719"/>
          </a:xfrm>
        </p:spPr>
        <p:txBody>
          <a:bodyPr>
            <a:normAutofit fontScale="25000" lnSpcReduction="20000"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94744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6B6BCB-1A24-7DF0-5F4E-89BDEDAE6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1140645"/>
          </a:xfrm>
        </p:spPr>
        <p:txBody>
          <a:bodyPr>
            <a:normAutofit fontScale="90000"/>
          </a:bodyPr>
          <a:lstStyle/>
          <a:p>
            <a:r>
              <a:rPr lang="fr-FR" sz="4800" dirty="0">
                <a:solidFill>
                  <a:srgbClr val="FF0000"/>
                </a:solidFill>
              </a:rPr>
              <a:t>Proposition de nouveaux canaux au réseau </a:t>
            </a:r>
            <a:br>
              <a:rPr lang="fr-FR" sz="4800" dirty="0">
                <a:solidFill>
                  <a:srgbClr val="FF0000"/>
                </a:solidFill>
              </a:rPr>
            </a:b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642C8EC-3048-49F0-E959-B8FDF665B7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0" y="2864499"/>
            <a:ext cx="10394707" cy="252361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  ressources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  challenges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  challenges rendu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  correction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173537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rand événem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952_TF89572720.potx" id="{0C31EFCB-4297-46B6-AE4B-C89FE78B07EC}" vid="{84A3A823-46BA-4CC4-8906-E6D1007349E2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69B39FA-2BEB-4921-B10B-B1704B18C0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B87EC98-6B93-4DBB-84B7-29394399C21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9ED721-6FC5-4FDF-92E9-513017B344D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Conception Grand événement</Template>
  <TotalTime>65</TotalTime>
  <Words>70</Words>
  <Application>Microsoft Office PowerPoint</Application>
  <PresentationFormat>Grand écran</PresentationFormat>
  <Paragraphs>17</Paragraphs>
  <Slides>9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Arial</vt:lpstr>
      <vt:lpstr>Calibri</vt:lpstr>
      <vt:lpstr>Impact</vt:lpstr>
      <vt:lpstr>Grand événement</vt:lpstr>
      <vt:lpstr>créer UN SERVEUR POUR &lt;/tdev&gt;</vt:lpstr>
      <vt:lpstr>sommaire</vt:lpstr>
      <vt:lpstr>Présentation PowerPoint</vt:lpstr>
      <vt:lpstr>Qu’est ce que discord ?</vt:lpstr>
      <vt:lpstr>Présentation du réseau t-dev Community </vt:lpstr>
      <vt:lpstr>Présentation PowerPoint</vt:lpstr>
      <vt:lpstr>Les différents canaux du reseau  </vt:lpstr>
      <vt:lpstr>Présentation PowerPoint</vt:lpstr>
      <vt:lpstr>Proposition de nouveaux canaux au réseau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créer UN SERVEUR POUR &lt;/tdev&gt;</dc:title>
  <dc:creator>fadil afo</dc:creator>
  <cp:lastModifiedBy>fadil afo</cp:lastModifiedBy>
  <cp:revision>7</cp:revision>
  <dcterms:created xsi:type="dcterms:W3CDTF">2022-06-25T16:44:21Z</dcterms:created>
  <dcterms:modified xsi:type="dcterms:W3CDTF">2022-06-25T17:50:18Z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